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6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8" d="100"/>
          <a:sy n="78" d="100"/>
        </p:scale>
        <p:origin x="45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E4A106-58B1-464B-AF05-182417FB83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D9DB28-391E-4389-B9B5-3CB9B7ED8A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A89B38-FA1C-4690-BAD9-8BB841E9FA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E4651-014A-49D7-954C-030760276514}" type="datetimeFigureOut">
              <a:rPr lang="en-US" smtClean="0"/>
              <a:t>2/8/2019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DCC07B-BA61-4F2A-8E84-70FD6BDC39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6CE280-429B-408F-AD3D-2CDE60A26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8FD6A-AB58-46A5-8011-10247DD883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6472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7134F-CD6B-4869-B88D-00E92DD68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BEAD37-868E-456F-8262-032233DED8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B5C1E8-F399-4FA0-A13D-7B142214A4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E4651-014A-49D7-954C-030760276514}" type="datetimeFigureOut">
              <a:rPr lang="en-US" smtClean="0"/>
              <a:t>2/8/2019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4C4540-556B-4D3B-BC69-1BD785E303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E2EDF7-B258-459B-B000-DF448275A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8FD6A-AB58-46A5-8011-10247DD883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3205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49600B0-C99F-4E59-B35F-8549A96CEAB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7572855-3115-4533-B79A-6B27E3EBF0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79D50B-0DD3-45C5-A0B5-9D14504BAD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E4651-014A-49D7-954C-030760276514}" type="datetimeFigureOut">
              <a:rPr lang="en-US" smtClean="0"/>
              <a:t>2/8/2019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BAE8B5-C90A-4D53-8CC8-AFB250DAC2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64A68B-92BC-46B4-9705-859B05341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8FD6A-AB58-46A5-8011-10247DD883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3077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6E5613-12C6-4504-8E73-7D3FD8276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40AB07-5FEE-4F6E-9AE2-2C1E90E4AC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6D5B04-F681-4B6E-BE6E-1E8A22D6A6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E4651-014A-49D7-954C-030760276514}" type="datetimeFigureOut">
              <a:rPr lang="en-US" smtClean="0"/>
              <a:t>2/8/2019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A2A201-FF1C-4B09-8115-B128FF7E84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38D769-6039-4E9C-B12C-CF3430886C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8FD6A-AB58-46A5-8011-10247DD883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546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92E244-9ACF-4B2F-83D9-36966C03F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281E5A-241E-43FD-9EC5-2BCB244E5E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43D425-2090-4DE7-B0A2-64340C6D6A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E4651-014A-49D7-954C-030760276514}" type="datetimeFigureOut">
              <a:rPr lang="en-US" smtClean="0"/>
              <a:t>2/8/2019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932381-730C-4395-A167-77B4AEF3BB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E1BB93-5191-49E0-AB20-CFB5A8B472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8FD6A-AB58-46A5-8011-10247DD883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47296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81FDC-0B07-4E82-B354-D7D92670F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CFA55C-3E61-4CA1-85CD-4B325F9919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BA0A74-EB7A-4AC3-818D-EE7198207C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094A31-C0A6-442B-95A4-F7A52CD7CA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E4651-014A-49D7-954C-030760276514}" type="datetimeFigureOut">
              <a:rPr lang="en-US" smtClean="0"/>
              <a:t>2/8/2019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88A6A6-2FCD-40C4-95A8-2D26F7E49F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F13B1E-9387-4C2A-B7BF-134425C8F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8FD6A-AB58-46A5-8011-10247DD883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3897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B15DE9-C2A2-47D1-8185-52F51581EC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71C9F3-98F0-4A66-9830-F9441CD916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2BF4A2-EA82-4AB5-B836-8426122BD5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5C49B68-81B7-4420-9288-59073F0513A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4AD2BF9-A46A-4841-8231-F3F49D979BD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8F65AD9-DEDC-4A35-82DD-5A164A35E7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E4651-014A-49D7-954C-030760276514}" type="datetimeFigureOut">
              <a:rPr lang="en-US" smtClean="0"/>
              <a:t>2/8/2019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EC4C002-250C-4468-A97F-4EE4C8102F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0A04922-67CD-4416-A7E7-DAAF94585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8FD6A-AB58-46A5-8011-10247DD883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1818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2E20B7-50F9-4F73-836E-0E609D9B2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B95BDE-8C6E-489C-8B58-1C7086A244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E4651-014A-49D7-954C-030760276514}" type="datetimeFigureOut">
              <a:rPr lang="en-US" smtClean="0"/>
              <a:t>2/8/2019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3F08C-D23D-4B8C-B2BD-FC93C02E2B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1A577F-C0E5-4AEB-86E1-523AE0AC9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8FD6A-AB58-46A5-8011-10247DD883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9892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8328EF4-8ADE-4D6C-A3AA-A889BA64C1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E4651-014A-49D7-954C-030760276514}" type="datetimeFigureOut">
              <a:rPr lang="en-US" smtClean="0"/>
              <a:t>2/8/2019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44FB900-F53A-4E91-8253-9FACDDF82A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228FF3-F618-410E-BF3F-0D292A7ECA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8FD6A-AB58-46A5-8011-10247DD883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5064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8C2FE-78C4-4E68-B4DC-7FB1A8F20A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39439D-26AE-41F4-81DC-EE0CF6CF36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87CFA9-B8AC-4316-8AF0-B5196A8311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AC2EAD-1B9B-4A78-ADBC-9814469FD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E4651-014A-49D7-954C-030760276514}" type="datetimeFigureOut">
              <a:rPr lang="en-US" smtClean="0"/>
              <a:t>2/8/2019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6225D4-9429-460B-8791-E7113B8710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519F7D-30BF-42A3-A453-F432654F3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8FD6A-AB58-46A5-8011-10247DD883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3097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6330B-0F9C-4EB6-9B95-E1ABB9A472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1683DD8-2FD4-4929-A737-199F3CDE28E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7A1282-18BB-4D73-A2AE-6478F99792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39D025-CC32-4B7F-91EE-E83A7B199D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E4651-014A-49D7-954C-030760276514}" type="datetimeFigureOut">
              <a:rPr lang="en-US" smtClean="0"/>
              <a:t>2/8/2019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091AFE-E510-4F6E-967A-0153945761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B4C0C5-433C-41EE-B161-15DA7ED9D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D8FD6A-AB58-46A5-8011-10247DD883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7812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26B9271-FFB8-4D99-9119-A23D0EA795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0E3C10-8C75-4739-B60A-8604216D9D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BE1C23-A9D8-4920-B81C-F3593C658A5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FE4651-014A-49D7-954C-030760276514}" type="datetimeFigureOut">
              <a:rPr lang="en-US" smtClean="0"/>
              <a:t>2/8/2019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AAC50A-0B84-4900-A2BE-0AD1503D9F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6DCCFE-56F7-4917-A477-5BBCC7974B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D8FD6A-AB58-46A5-8011-10247DD883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4932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63DAE7-D604-43D7-B26C-80D46575D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F6B814-049E-4779-B91D-B725C2032D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9263B82-D4F4-41BA-80F6-FA4AAE6A172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C3B5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4400" marR="0" lvl="2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>
                <a:solidFill>
                  <a:prstClr val="white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Running External Programs</a:t>
            </a:r>
            <a:endParaRPr kumimoji="0" lang="en-US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 Light" panose="020B0403030403020204" pitchFamily="34" charset="0"/>
              <a:ea typeface="Source Sans Pro Light" panose="020B0403030403020204" pitchFamily="34" charset="0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98C12C-9723-4FB1-B3BF-A5474C52405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7090" y="2946952"/>
            <a:ext cx="964096" cy="964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5628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FF9CE21-6BD5-45AC-8991-106A38EB6E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17BF062-0C10-455F-B9DC-11503056F86A}"/>
              </a:ext>
            </a:extLst>
          </p:cNvPr>
          <p:cNvCxnSpPr>
            <a:cxnSpLocks/>
          </p:cNvCxnSpPr>
          <p:nvPr/>
        </p:nvCxnSpPr>
        <p:spPr>
          <a:xfrm flipH="1">
            <a:off x="2150076" y="5029200"/>
            <a:ext cx="518983" cy="1"/>
          </a:xfrm>
          <a:prstGeom prst="straightConnector1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7401F89-1791-4C1A-AF6A-B55CD690FCE0}"/>
              </a:ext>
            </a:extLst>
          </p:cNvPr>
          <p:cNvSpPr txBox="1"/>
          <p:nvPr/>
        </p:nvSpPr>
        <p:spPr>
          <a:xfrm>
            <a:off x="2669059" y="4844534"/>
            <a:ext cx="1421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Binary object</a:t>
            </a:r>
          </a:p>
        </p:txBody>
      </p:sp>
    </p:spTree>
    <p:extLst>
      <p:ext uri="{BB962C8B-B14F-4D97-AF65-F5344CB8AC3E}">
        <p14:creationId xmlns:p14="http://schemas.microsoft.com/office/powerpoint/2010/main" val="34084814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8583D1E-D5C5-490F-8E3A-2A878CCDC4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1483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DE2F90D-AB0A-4390-BE63-A131B4431C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7075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A021F4A-71A4-498B-A6FB-6D1756D12D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4779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6B9E41D-7E7F-426B-BD21-5CFC8F12AC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45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374C99A-6051-4E4C-9A31-9CB13782F4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4730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ADCCB34-F046-4B6C-A7B1-4594E29F4D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372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EBAEAEF-39FE-4F58-8D05-B8D24A8855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968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8A06649-98E4-4365-AEA9-6892D5C24B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0461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A26F42B-824A-47C7-93BD-6AD2B9269F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7763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3890986-DEEF-4BDB-B772-FEEBA96ED4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6527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9E216DB-53A0-45AC-9942-FA48574DCA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0621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98341A6-A7CB-46B0-861D-FDA0CA9A6F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1155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34265D1-4B4F-4B8A-8F24-AE0C7FD603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8973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724B90D-2D55-4D68-84E8-EC39162355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06F8A06-9D7F-435B-AA8A-1F139E68A06F}"/>
              </a:ext>
            </a:extLst>
          </p:cNvPr>
          <p:cNvCxnSpPr/>
          <p:nvPr/>
        </p:nvCxnSpPr>
        <p:spPr>
          <a:xfrm flipH="1">
            <a:off x="2842054" y="5535827"/>
            <a:ext cx="642551" cy="0"/>
          </a:xfrm>
          <a:prstGeom prst="straightConnector1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3DE84E3-8EE3-4B76-9B07-AF9CD99DFDF6}"/>
              </a:ext>
            </a:extLst>
          </p:cNvPr>
          <p:cNvSpPr txBox="1"/>
          <p:nvPr/>
        </p:nvSpPr>
        <p:spPr>
          <a:xfrm>
            <a:off x="3484605" y="5351161"/>
            <a:ext cx="2890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We are not Capturing output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C0A133C-B37B-4C7F-984B-32011970FD32}"/>
              </a:ext>
            </a:extLst>
          </p:cNvPr>
          <p:cNvCxnSpPr/>
          <p:nvPr/>
        </p:nvCxnSpPr>
        <p:spPr>
          <a:xfrm flipH="1">
            <a:off x="2953265" y="4633784"/>
            <a:ext cx="642551" cy="0"/>
          </a:xfrm>
          <a:prstGeom prst="straightConnector1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0CC49C2-11D1-4DE8-B69A-49F522783408}"/>
              </a:ext>
            </a:extLst>
          </p:cNvPr>
          <p:cNvSpPr txBox="1"/>
          <p:nvPr/>
        </p:nvSpPr>
        <p:spPr>
          <a:xfrm>
            <a:off x="3595816" y="4449118"/>
            <a:ext cx="2102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Error = Any non zero</a:t>
            </a:r>
          </a:p>
        </p:txBody>
      </p:sp>
    </p:spTree>
    <p:extLst>
      <p:ext uri="{BB962C8B-B14F-4D97-AF65-F5344CB8AC3E}">
        <p14:creationId xmlns:p14="http://schemas.microsoft.com/office/powerpoint/2010/main" val="42379284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65C489B-2288-4213-BEED-5C7345A2BD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2840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912CFB1-2FBE-4E84-ACA7-7F30723466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4979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</TotalTime>
  <Words>15</Words>
  <Application>Microsoft Office PowerPoint</Application>
  <PresentationFormat>Widescreen</PresentationFormat>
  <Paragraphs>4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Calibri Light</vt:lpstr>
      <vt:lpstr>Source Sans Pro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Lucid Unity</dc:creator>
  <cp:lastModifiedBy>Lucid Unity</cp:lastModifiedBy>
  <cp:revision>15</cp:revision>
  <dcterms:created xsi:type="dcterms:W3CDTF">2019-02-08T15:18:20Z</dcterms:created>
  <dcterms:modified xsi:type="dcterms:W3CDTF">2019-02-08T16:06:23Z</dcterms:modified>
</cp:coreProperties>
</file>